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7" r:id="rId6"/>
    <p:sldId id="269" r:id="rId7"/>
    <p:sldId id="270" r:id="rId8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C23686-56D6-4482-B4E3-3F9784E8899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 rtlCol="0"/>
        <a:lstStyle/>
        <a:p>
          <a:pPr rtl="0"/>
          <a:endParaRPr lang="en-US"/>
        </a:p>
      </dgm:t>
    </dgm:pt>
    <dgm:pt modelId="{666F1301-07F7-4F1E-88B9-30CCDFF34C22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Абдиров Қайсар Берікұлы</a:t>
          </a:r>
        </a:p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Музыка жетекшісі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8B1B5E3-336B-4618-B3E0-EEC37F417F42}" type="par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1CCA38C8-B866-440C-8B7A-A6514DD31A53}" type="sib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CB88D0C4-6C39-4629-9DEF-57288A3EBE4C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ru-RU" sz="2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Әуен</a:t>
          </a:r>
          <a:r>
            <a:rPr lang="ru-RU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терапиясының</a:t>
          </a:r>
          <a:r>
            <a:rPr lang="ru-RU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сиқырлы</a:t>
          </a:r>
          <a:r>
            <a:rPr lang="ru-RU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әлемі</a:t>
          </a:r>
          <a:endParaRPr lang="ru-RU" sz="2400" b="0" noProof="0" dirty="0">
            <a:solidFill>
              <a:schemeClr val="tx1"/>
            </a:solidFill>
          </a:endParaRPr>
        </a:p>
      </dgm:t>
    </dgm:pt>
    <dgm:pt modelId="{1A5BA4AE-234F-486F-B65A-ABB37EC6EDAF}" type="par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7ADFA01E-1246-464F-8347-8DA3C53B199C}" type="sib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D23FCED1-BFD8-4C56-922F-0F0B6F0FCA06}" type="pres">
      <dgm:prSet presAssocID="{1EC23686-56D6-4482-B4E3-3F9784E88994}" presName="root" presStyleCnt="0">
        <dgm:presLayoutVars>
          <dgm:dir/>
          <dgm:resizeHandles val="exact"/>
        </dgm:presLayoutVars>
      </dgm:prSet>
      <dgm:spPr/>
    </dgm:pt>
    <dgm:pt modelId="{FC5F855A-CDF0-4982-B8FD-243F672B4215}" type="pres">
      <dgm:prSet presAssocID="{666F1301-07F7-4F1E-88B9-30CCDFF34C22}" presName="compNode" presStyleCnt="0"/>
      <dgm:spPr/>
    </dgm:pt>
    <dgm:pt modelId="{273CFA26-5783-472C-AEA4-7474BCE7ED76}" type="pres">
      <dgm:prSet presAssocID="{666F1301-07F7-4F1E-88B9-30CCDFF34C22}" presName="bgRect" presStyleLbl="bgShp" presStyleIdx="0" presStyleCnt="2"/>
      <dgm:spPr/>
    </dgm:pt>
    <dgm:pt modelId="{C4244F91-F78D-44B7-A3EF-985F7CA01A3E}" type="pres">
      <dgm:prSet presAssocID="{666F1301-07F7-4F1E-88B9-30CCDFF34C22}" presName="iconRect" presStyleLbl="node1" presStyleIdx="0" presStyleCnt="2" custLinFactNeighborX="-7849" custLinFactNeighborY="2137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4001" t="-1068" r="1" b="1068"/>
          </a:stretch>
        </a:blipFill>
        <a:ln>
          <a:noFill/>
        </a:ln>
      </dgm:spPr>
    </dgm:pt>
    <dgm:pt modelId="{861C38A8-B127-4252-8CA3-59ABAD81D71E}" type="pres">
      <dgm:prSet presAssocID="{666F1301-07F7-4F1E-88B9-30CCDFF34C22}" presName="spaceRect" presStyleCnt="0"/>
      <dgm:spPr/>
    </dgm:pt>
    <dgm:pt modelId="{ADB98073-9A16-429B-B3E4-78C87520E3BD}" type="pres">
      <dgm:prSet presAssocID="{666F1301-07F7-4F1E-88B9-30CCDFF34C22}" presName="parTx" presStyleLbl="revTx" presStyleIdx="0" presStyleCnt="2" custScaleX="103870" custLinFactNeighborX="-2025">
        <dgm:presLayoutVars>
          <dgm:chMax val="0"/>
          <dgm:chPref val="0"/>
        </dgm:presLayoutVars>
      </dgm:prSet>
      <dgm:spPr/>
    </dgm:pt>
    <dgm:pt modelId="{F78E8686-C11F-4490-ABBA-00BB413EB720}" type="pres">
      <dgm:prSet presAssocID="{1CCA38C8-B866-440C-8B7A-A6514DD31A53}" presName="sibTrans" presStyleCnt="0"/>
      <dgm:spPr/>
    </dgm:pt>
    <dgm:pt modelId="{2DFD5C08-692C-49C6-BE0E-A3054AA47A5F}" type="pres">
      <dgm:prSet presAssocID="{CB88D0C4-6C39-4629-9DEF-57288A3EBE4C}" presName="compNode" presStyleCnt="0"/>
      <dgm:spPr/>
    </dgm:pt>
    <dgm:pt modelId="{92FAFA61-277F-4763-B110-7FC285F8CB15}" type="pres">
      <dgm:prSet presAssocID="{CB88D0C4-6C39-4629-9DEF-57288A3EBE4C}" presName="bgRect" presStyleLbl="bgShp" presStyleIdx="1" presStyleCnt="2"/>
      <dgm:spPr/>
    </dgm:pt>
    <dgm:pt modelId="{A3300A1D-434B-4C4E-8590-BFF398413919}" type="pres">
      <dgm:prSet presAssocID="{CB88D0C4-6C39-4629-9DEF-57288A3EBE4C}" presName="iconRect" presStyleLbl="nod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53B9166-120D-461F-B727-948D5CFC3A32}" type="pres">
      <dgm:prSet presAssocID="{CB88D0C4-6C39-4629-9DEF-57288A3EBE4C}" presName="spaceRect" presStyleCnt="0"/>
      <dgm:spPr/>
    </dgm:pt>
    <dgm:pt modelId="{B3C0F7C3-813F-464E-916E-F80DAAA07ACD}" type="pres">
      <dgm:prSet presAssocID="{CB88D0C4-6C39-4629-9DEF-57288A3EBE4C}" presName="parTx" presStyleLbl="revTx" presStyleIdx="1" presStyleCnt="2" custLinFactNeighborX="-2025">
        <dgm:presLayoutVars>
          <dgm:chMax val="0"/>
          <dgm:chPref val="0"/>
        </dgm:presLayoutVars>
      </dgm:prSet>
      <dgm:spPr/>
    </dgm:pt>
  </dgm:ptLst>
  <dgm:cxnLst>
    <dgm:cxn modelId="{7B18691A-FAB3-4686-A97D-DF2644B3F9A6}" srcId="{1EC23686-56D6-4482-B4E3-3F9784E88994}" destId="{CB88D0C4-6C39-4629-9DEF-57288A3EBE4C}" srcOrd="1" destOrd="0" parTransId="{1A5BA4AE-234F-486F-B65A-ABB37EC6EDAF}" sibTransId="{7ADFA01E-1246-464F-8347-8DA3C53B199C}"/>
    <dgm:cxn modelId="{4479226A-C61F-4049-B907-024E5E3EA78B}" type="presOf" srcId="{666F1301-07F7-4F1E-88B9-30CCDFF34C22}" destId="{ADB98073-9A16-429B-B3E4-78C87520E3BD}" srcOrd="0" destOrd="0" presId="urn:microsoft.com/office/officeart/2018/2/layout/IconVerticalSolidList"/>
    <dgm:cxn modelId="{70BD86B9-A297-4D90-B59D-12F1AB3DD124}" srcId="{1EC23686-56D6-4482-B4E3-3F9784E88994}" destId="{666F1301-07F7-4F1E-88B9-30CCDFF34C22}" srcOrd="0" destOrd="0" parTransId="{48B1B5E3-336B-4618-B3E0-EEC37F417F42}" sibTransId="{1CCA38C8-B866-440C-8B7A-A6514DD31A53}"/>
    <dgm:cxn modelId="{F80C1DCD-4171-43A1-BE98-AA3DA896EAE8}" type="presOf" srcId="{1EC23686-56D6-4482-B4E3-3F9784E88994}" destId="{D23FCED1-BFD8-4C56-922F-0F0B6F0FCA06}" srcOrd="0" destOrd="0" presId="urn:microsoft.com/office/officeart/2018/2/layout/IconVerticalSolidList"/>
    <dgm:cxn modelId="{D7BC00F4-B4AA-46A8-87B7-B0FE9B9E4297}" type="presOf" srcId="{CB88D0C4-6C39-4629-9DEF-57288A3EBE4C}" destId="{B3C0F7C3-813F-464E-916E-F80DAAA07ACD}" srcOrd="0" destOrd="0" presId="urn:microsoft.com/office/officeart/2018/2/layout/IconVerticalSolidList"/>
    <dgm:cxn modelId="{95E5FEC7-D662-452A-B6EC-16ADABFF4015}" type="presParOf" srcId="{D23FCED1-BFD8-4C56-922F-0F0B6F0FCA06}" destId="{FC5F855A-CDF0-4982-B8FD-243F672B4215}" srcOrd="0" destOrd="0" presId="urn:microsoft.com/office/officeart/2018/2/layout/IconVerticalSolidList"/>
    <dgm:cxn modelId="{54E596A5-1F63-49F0-9E99-9735D9DDE905}" type="presParOf" srcId="{FC5F855A-CDF0-4982-B8FD-243F672B4215}" destId="{273CFA26-5783-472C-AEA4-7474BCE7ED76}" srcOrd="0" destOrd="0" presId="urn:microsoft.com/office/officeart/2018/2/layout/IconVerticalSolidList"/>
    <dgm:cxn modelId="{3241A8BB-E93C-4175-8287-71C744E948F3}" type="presParOf" srcId="{FC5F855A-CDF0-4982-B8FD-243F672B4215}" destId="{C4244F91-F78D-44B7-A3EF-985F7CA01A3E}" srcOrd="1" destOrd="0" presId="urn:microsoft.com/office/officeart/2018/2/layout/IconVerticalSolidList"/>
    <dgm:cxn modelId="{7D8EC974-C39B-465D-A1E3-96D56AF63AED}" type="presParOf" srcId="{FC5F855A-CDF0-4982-B8FD-243F672B4215}" destId="{861C38A8-B127-4252-8CA3-59ABAD81D71E}" srcOrd="2" destOrd="0" presId="urn:microsoft.com/office/officeart/2018/2/layout/IconVerticalSolidList"/>
    <dgm:cxn modelId="{15B9E0B8-258B-4980-A4F4-20D599DD4277}" type="presParOf" srcId="{FC5F855A-CDF0-4982-B8FD-243F672B4215}" destId="{ADB98073-9A16-429B-B3E4-78C87520E3BD}" srcOrd="3" destOrd="0" presId="urn:microsoft.com/office/officeart/2018/2/layout/IconVerticalSolidList"/>
    <dgm:cxn modelId="{25A74079-B3AB-4FD0-8EF6-EBE95A1CA61C}" type="presParOf" srcId="{D23FCED1-BFD8-4C56-922F-0F0B6F0FCA06}" destId="{F78E8686-C11F-4490-ABBA-00BB413EB720}" srcOrd="1" destOrd="0" presId="urn:microsoft.com/office/officeart/2018/2/layout/IconVerticalSolidList"/>
    <dgm:cxn modelId="{E1DF304D-F536-4501-927D-58D353F10F8F}" type="presParOf" srcId="{D23FCED1-BFD8-4C56-922F-0F0B6F0FCA06}" destId="{2DFD5C08-692C-49C6-BE0E-A3054AA47A5F}" srcOrd="2" destOrd="0" presId="urn:microsoft.com/office/officeart/2018/2/layout/IconVerticalSolidList"/>
    <dgm:cxn modelId="{18AF1221-4A68-48EA-8B1F-CA926B8B6E80}" type="presParOf" srcId="{2DFD5C08-692C-49C6-BE0E-A3054AA47A5F}" destId="{92FAFA61-277F-4763-B110-7FC285F8CB15}" srcOrd="0" destOrd="0" presId="urn:microsoft.com/office/officeart/2018/2/layout/IconVerticalSolidList"/>
    <dgm:cxn modelId="{B46C4946-B387-451F-903B-EDB14FC80241}" type="presParOf" srcId="{2DFD5C08-692C-49C6-BE0E-A3054AA47A5F}" destId="{A3300A1D-434B-4C4E-8590-BFF398413919}" srcOrd="1" destOrd="0" presId="urn:microsoft.com/office/officeart/2018/2/layout/IconVerticalSolidList"/>
    <dgm:cxn modelId="{1DB018A0-BAE9-4FF8-92AD-8FC1B74E1F6C}" type="presParOf" srcId="{2DFD5C08-692C-49C6-BE0E-A3054AA47A5F}" destId="{653B9166-120D-461F-B727-948D5CFC3A32}" srcOrd="2" destOrd="0" presId="urn:microsoft.com/office/officeart/2018/2/layout/IconVerticalSolidList"/>
    <dgm:cxn modelId="{3C529D2F-2FF5-4C2F-9610-231C16E306F6}" type="presParOf" srcId="{2DFD5C08-692C-49C6-BE0E-A3054AA47A5F}" destId="{B3C0F7C3-813F-464E-916E-F80DAAA07A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23686-56D6-4482-B4E3-3F9784E8899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 rtlCol="0"/>
        <a:lstStyle/>
        <a:p>
          <a:pPr rtl="0"/>
          <a:endParaRPr lang="en-US"/>
        </a:p>
      </dgm:t>
    </dgm:pt>
    <dgm:pt modelId="{666F1301-07F7-4F1E-88B9-30CCDFF34C22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Смағұл Аяжан Мұратбекқызы</a:t>
          </a:r>
        </a:p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Тәрбиеші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8B1B5E3-336B-4618-B3E0-EEC37F417F42}" type="par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1CCA38C8-B866-440C-8B7A-A6514DD31A53}" type="sib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CB88D0C4-6C39-4629-9DEF-57288A3EBE4C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kk-KZ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Ұлттық нақыштағы сергіту</a:t>
          </a:r>
          <a:r>
            <a:rPr lang="kk-KZ" sz="2000" b="0" baseline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жаттығулары</a:t>
          </a:r>
        </a:p>
        <a:p>
          <a:pPr algn="ctr">
            <a:lnSpc>
              <a:spcPct val="100000"/>
            </a:lnSpc>
          </a:pPr>
          <a:r>
            <a:rPr lang="kk-KZ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«Ырғақты қимыл-қозғалыс»</a:t>
          </a:r>
          <a:endParaRPr lang="ru-RU" sz="2000" b="0" noProof="0" dirty="0">
            <a:solidFill>
              <a:schemeClr val="tx1"/>
            </a:solidFill>
          </a:endParaRPr>
        </a:p>
      </dgm:t>
    </dgm:pt>
    <dgm:pt modelId="{1A5BA4AE-234F-486F-B65A-ABB37EC6EDAF}" type="par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7ADFA01E-1246-464F-8347-8DA3C53B199C}" type="sib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D23FCED1-BFD8-4C56-922F-0F0B6F0FCA06}" type="pres">
      <dgm:prSet presAssocID="{1EC23686-56D6-4482-B4E3-3F9784E88994}" presName="root" presStyleCnt="0">
        <dgm:presLayoutVars>
          <dgm:dir/>
          <dgm:resizeHandles val="exact"/>
        </dgm:presLayoutVars>
      </dgm:prSet>
      <dgm:spPr/>
    </dgm:pt>
    <dgm:pt modelId="{FC5F855A-CDF0-4982-B8FD-243F672B4215}" type="pres">
      <dgm:prSet presAssocID="{666F1301-07F7-4F1E-88B9-30CCDFF34C22}" presName="compNode" presStyleCnt="0"/>
      <dgm:spPr/>
    </dgm:pt>
    <dgm:pt modelId="{273CFA26-5783-472C-AEA4-7474BCE7ED76}" type="pres">
      <dgm:prSet presAssocID="{666F1301-07F7-4F1E-88B9-30CCDFF34C22}" presName="bgRect" presStyleLbl="bgShp" presStyleIdx="0" presStyleCnt="2"/>
      <dgm:spPr/>
    </dgm:pt>
    <dgm:pt modelId="{C4244F91-F78D-44B7-A3EF-985F7CA01A3E}" type="pres">
      <dgm:prSet presAssocID="{666F1301-07F7-4F1E-88B9-30CCDFF34C22}" presName="iconRect" presStyleLbl="node1" presStyleIdx="0" presStyleCnt="2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5320" t="2137" r="1320" b="-2137"/>
          </a:stretch>
        </a:blipFill>
        <a:ln>
          <a:noFill/>
        </a:ln>
      </dgm:spPr>
    </dgm:pt>
    <dgm:pt modelId="{861C38A8-B127-4252-8CA3-59ABAD81D71E}" type="pres">
      <dgm:prSet presAssocID="{666F1301-07F7-4F1E-88B9-30CCDFF34C22}" presName="spaceRect" presStyleCnt="0"/>
      <dgm:spPr/>
    </dgm:pt>
    <dgm:pt modelId="{ADB98073-9A16-429B-B3E4-78C87520E3BD}" type="pres">
      <dgm:prSet presAssocID="{666F1301-07F7-4F1E-88B9-30CCDFF34C22}" presName="parTx" presStyleLbl="revTx" presStyleIdx="0" presStyleCnt="2" custScaleX="103870" custLinFactNeighborX="-2025">
        <dgm:presLayoutVars>
          <dgm:chMax val="0"/>
          <dgm:chPref val="0"/>
        </dgm:presLayoutVars>
      </dgm:prSet>
      <dgm:spPr/>
    </dgm:pt>
    <dgm:pt modelId="{F78E8686-C11F-4490-ABBA-00BB413EB720}" type="pres">
      <dgm:prSet presAssocID="{1CCA38C8-B866-440C-8B7A-A6514DD31A53}" presName="sibTrans" presStyleCnt="0"/>
      <dgm:spPr/>
    </dgm:pt>
    <dgm:pt modelId="{2DFD5C08-692C-49C6-BE0E-A3054AA47A5F}" type="pres">
      <dgm:prSet presAssocID="{CB88D0C4-6C39-4629-9DEF-57288A3EBE4C}" presName="compNode" presStyleCnt="0"/>
      <dgm:spPr/>
    </dgm:pt>
    <dgm:pt modelId="{92FAFA61-277F-4763-B110-7FC285F8CB15}" type="pres">
      <dgm:prSet presAssocID="{CB88D0C4-6C39-4629-9DEF-57288A3EBE4C}" presName="bgRect" presStyleLbl="bgShp" presStyleIdx="1" presStyleCnt="2"/>
      <dgm:spPr/>
    </dgm:pt>
    <dgm:pt modelId="{A3300A1D-434B-4C4E-8590-BFF398413919}" type="pres">
      <dgm:prSet presAssocID="{CB88D0C4-6C39-4629-9DEF-57288A3EBE4C}" presName="iconRect" presStyleLbl="nod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53B9166-120D-461F-B727-948D5CFC3A32}" type="pres">
      <dgm:prSet presAssocID="{CB88D0C4-6C39-4629-9DEF-57288A3EBE4C}" presName="spaceRect" presStyleCnt="0"/>
      <dgm:spPr/>
    </dgm:pt>
    <dgm:pt modelId="{B3C0F7C3-813F-464E-916E-F80DAAA07ACD}" type="pres">
      <dgm:prSet presAssocID="{CB88D0C4-6C39-4629-9DEF-57288A3EBE4C}" presName="parTx" presStyleLbl="revTx" presStyleIdx="1" presStyleCnt="2" custLinFactNeighborX="-2025">
        <dgm:presLayoutVars>
          <dgm:chMax val="0"/>
          <dgm:chPref val="0"/>
        </dgm:presLayoutVars>
      </dgm:prSet>
      <dgm:spPr/>
    </dgm:pt>
  </dgm:ptLst>
  <dgm:cxnLst>
    <dgm:cxn modelId="{7B18691A-FAB3-4686-A97D-DF2644B3F9A6}" srcId="{1EC23686-56D6-4482-B4E3-3F9784E88994}" destId="{CB88D0C4-6C39-4629-9DEF-57288A3EBE4C}" srcOrd="1" destOrd="0" parTransId="{1A5BA4AE-234F-486F-B65A-ABB37EC6EDAF}" sibTransId="{7ADFA01E-1246-464F-8347-8DA3C53B199C}"/>
    <dgm:cxn modelId="{4479226A-C61F-4049-B907-024E5E3EA78B}" type="presOf" srcId="{666F1301-07F7-4F1E-88B9-30CCDFF34C22}" destId="{ADB98073-9A16-429B-B3E4-78C87520E3BD}" srcOrd="0" destOrd="0" presId="urn:microsoft.com/office/officeart/2018/2/layout/IconVerticalSolidList"/>
    <dgm:cxn modelId="{70BD86B9-A297-4D90-B59D-12F1AB3DD124}" srcId="{1EC23686-56D6-4482-B4E3-3F9784E88994}" destId="{666F1301-07F7-4F1E-88B9-30CCDFF34C22}" srcOrd="0" destOrd="0" parTransId="{48B1B5E3-336B-4618-B3E0-EEC37F417F42}" sibTransId="{1CCA38C8-B866-440C-8B7A-A6514DD31A53}"/>
    <dgm:cxn modelId="{F80C1DCD-4171-43A1-BE98-AA3DA896EAE8}" type="presOf" srcId="{1EC23686-56D6-4482-B4E3-3F9784E88994}" destId="{D23FCED1-BFD8-4C56-922F-0F0B6F0FCA06}" srcOrd="0" destOrd="0" presId="urn:microsoft.com/office/officeart/2018/2/layout/IconVerticalSolidList"/>
    <dgm:cxn modelId="{D7BC00F4-B4AA-46A8-87B7-B0FE9B9E4297}" type="presOf" srcId="{CB88D0C4-6C39-4629-9DEF-57288A3EBE4C}" destId="{B3C0F7C3-813F-464E-916E-F80DAAA07ACD}" srcOrd="0" destOrd="0" presId="urn:microsoft.com/office/officeart/2018/2/layout/IconVerticalSolidList"/>
    <dgm:cxn modelId="{95E5FEC7-D662-452A-B6EC-16ADABFF4015}" type="presParOf" srcId="{D23FCED1-BFD8-4C56-922F-0F0B6F0FCA06}" destId="{FC5F855A-CDF0-4982-B8FD-243F672B4215}" srcOrd="0" destOrd="0" presId="urn:microsoft.com/office/officeart/2018/2/layout/IconVerticalSolidList"/>
    <dgm:cxn modelId="{54E596A5-1F63-49F0-9E99-9735D9DDE905}" type="presParOf" srcId="{FC5F855A-CDF0-4982-B8FD-243F672B4215}" destId="{273CFA26-5783-472C-AEA4-7474BCE7ED76}" srcOrd="0" destOrd="0" presId="urn:microsoft.com/office/officeart/2018/2/layout/IconVerticalSolidList"/>
    <dgm:cxn modelId="{3241A8BB-E93C-4175-8287-71C744E948F3}" type="presParOf" srcId="{FC5F855A-CDF0-4982-B8FD-243F672B4215}" destId="{C4244F91-F78D-44B7-A3EF-985F7CA01A3E}" srcOrd="1" destOrd="0" presId="urn:microsoft.com/office/officeart/2018/2/layout/IconVerticalSolidList"/>
    <dgm:cxn modelId="{7D8EC974-C39B-465D-A1E3-96D56AF63AED}" type="presParOf" srcId="{FC5F855A-CDF0-4982-B8FD-243F672B4215}" destId="{861C38A8-B127-4252-8CA3-59ABAD81D71E}" srcOrd="2" destOrd="0" presId="urn:microsoft.com/office/officeart/2018/2/layout/IconVerticalSolidList"/>
    <dgm:cxn modelId="{15B9E0B8-258B-4980-A4F4-20D599DD4277}" type="presParOf" srcId="{FC5F855A-CDF0-4982-B8FD-243F672B4215}" destId="{ADB98073-9A16-429B-B3E4-78C87520E3BD}" srcOrd="3" destOrd="0" presId="urn:microsoft.com/office/officeart/2018/2/layout/IconVerticalSolidList"/>
    <dgm:cxn modelId="{25A74079-B3AB-4FD0-8EF6-EBE95A1CA61C}" type="presParOf" srcId="{D23FCED1-BFD8-4C56-922F-0F0B6F0FCA06}" destId="{F78E8686-C11F-4490-ABBA-00BB413EB720}" srcOrd="1" destOrd="0" presId="urn:microsoft.com/office/officeart/2018/2/layout/IconVerticalSolidList"/>
    <dgm:cxn modelId="{E1DF304D-F536-4501-927D-58D353F10F8F}" type="presParOf" srcId="{D23FCED1-BFD8-4C56-922F-0F0B6F0FCA06}" destId="{2DFD5C08-692C-49C6-BE0E-A3054AA47A5F}" srcOrd="2" destOrd="0" presId="urn:microsoft.com/office/officeart/2018/2/layout/IconVerticalSolidList"/>
    <dgm:cxn modelId="{18AF1221-4A68-48EA-8B1F-CA926B8B6E80}" type="presParOf" srcId="{2DFD5C08-692C-49C6-BE0E-A3054AA47A5F}" destId="{92FAFA61-277F-4763-B110-7FC285F8CB15}" srcOrd="0" destOrd="0" presId="urn:microsoft.com/office/officeart/2018/2/layout/IconVerticalSolidList"/>
    <dgm:cxn modelId="{B46C4946-B387-451F-903B-EDB14FC80241}" type="presParOf" srcId="{2DFD5C08-692C-49C6-BE0E-A3054AA47A5F}" destId="{A3300A1D-434B-4C4E-8590-BFF398413919}" srcOrd="1" destOrd="0" presId="urn:microsoft.com/office/officeart/2018/2/layout/IconVerticalSolidList"/>
    <dgm:cxn modelId="{1DB018A0-BAE9-4FF8-92AD-8FC1B74E1F6C}" type="presParOf" srcId="{2DFD5C08-692C-49C6-BE0E-A3054AA47A5F}" destId="{653B9166-120D-461F-B727-948D5CFC3A32}" srcOrd="2" destOrd="0" presId="urn:microsoft.com/office/officeart/2018/2/layout/IconVerticalSolidList"/>
    <dgm:cxn modelId="{3C529D2F-2FF5-4C2F-9610-231C16E306F6}" type="presParOf" srcId="{2DFD5C08-692C-49C6-BE0E-A3054AA47A5F}" destId="{B3C0F7C3-813F-464E-916E-F80DAAA07A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23686-56D6-4482-B4E3-3F9784E8899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 rtlCol="0"/>
        <a:lstStyle/>
        <a:p>
          <a:pPr rtl="0"/>
          <a:endParaRPr lang="en-US"/>
        </a:p>
      </dgm:t>
    </dgm:pt>
    <dgm:pt modelId="{666F1301-07F7-4F1E-88B9-30CCDFF34C22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Жакаева Венера Ыстыбайқызы</a:t>
          </a:r>
        </a:p>
        <a:p>
          <a:pPr algn="ctr">
            <a:lnSpc>
              <a:spcPct val="100000"/>
            </a:lnSpc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Тәрбиеші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8B1B5E3-336B-4618-B3E0-EEC37F417F42}" type="par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1CCA38C8-B866-440C-8B7A-A6514DD31A53}" type="sibTrans" cxnId="{70BD86B9-A297-4D90-B59D-12F1AB3DD124}">
      <dgm:prSet/>
      <dgm:spPr/>
      <dgm:t>
        <a:bodyPr rtlCol="0"/>
        <a:lstStyle/>
        <a:p>
          <a:pPr rtl="0"/>
          <a:endParaRPr lang="ru-RU" noProof="0" dirty="0"/>
        </a:p>
      </dgm:t>
    </dgm:pt>
    <dgm:pt modelId="{CB88D0C4-6C39-4629-9DEF-57288A3EBE4C}">
      <dgm:prSet phldrT="[Text]" custT="1"/>
      <dgm:spPr/>
      <dgm:t>
        <a:bodyPr rtlCol="0"/>
        <a:lstStyle/>
        <a:p>
          <a:pPr algn="ctr">
            <a:lnSpc>
              <a:spcPct val="100000"/>
            </a:lnSpc>
          </a:pPr>
          <a:r>
            <a:rPr lang="kk-KZ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Этнолаборатория-</a:t>
          </a:r>
          <a:r>
            <a:rPr lang="kk-KZ" sz="2000" b="0" baseline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авторлық инновация</a:t>
          </a:r>
          <a:endParaRPr lang="ru-RU" sz="2000" b="0" noProof="0" dirty="0">
            <a:solidFill>
              <a:schemeClr val="tx1"/>
            </a:solidFill>
          </a:endParaRPr>
        </a:p>
      </dgm:t>
    </dgm:pt>
    <dgm:pt modelId="{1A5BA4AE-234F-486F-B65A-ABB37EC6EDAF}" type="par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7ADFA01E-1246-464F-8347-8DA3C53B199C}" type="sibTrans" cxnId="{7B18691A-FAB3-4686-A97D-DF2644B3F9A6}">
      <dgm:prSet/>
      <dgm:spPr/>
      <dgm:t>
        <a:bodyPr rtlCol="0"/>
        <a:lstStyle/>
        <a:p>
          <a:pPr rtl="0"/>
          <a:endParaRPr lang="ru-RU" noProof="0" dirty="0"/>
        </a:p>
      </dgm:t>
    </dgm:pt>
    <dgm:pt modelId="{D23FCED1-BFD8-4C56-922F-0F0B6F0FCA06}" type="pres">
      <dgm:prSet presAssocID="{1EC23686-56D6-4482-B4E3-3F9784E88994}" presName="root" presStyleCnt="0">
        <dgm:presLayoutVars>
          <dgm:dir/>
          <dgm:resizeHandles val="exact"/>
        </dgm:presLayoutVars>
      </dgm:prSet>
      <dgm:spPr/>
    </dgm:pt>
    <dgm:pt modelId="{FC5F855A-CDF0-4982-B8FD-243F672B4215}" type="pres">
      <dgm:prSet presAssocID="{666F1301-07F7-4F1E-88B9-30CCDFF34C22}" presName="compNode" presStyleCnt="0"/>
      <dgm:spPr/>
    </dgm:pt>
    <dgm:pt modelId="{273CFA26-5783-472C-AEA4-7474BCE7ED76}" type="pres">
      <dgm:prSet presAssocID="{666F1301-07F7-4F1E-88B9-30CCDFF34C22}" presName="bgRect" presStyleLbl="bgShp" presStyleIdx="0" presStyleCnt="2"/>
      <dgm:spPr/>
    </dgm:pt>
    <dgm:pt modelId="{C4244F91-F78D-44B7-A3EF-985F7CA01A3E}" type="pres">
      <dgm:prSet presAssocID="{666F1301-07F7-4F1E-88B9-30CCDFF34C22}" presName="iconRect" presStyleLbl="node1" presStyleIdx="0" presStyleCnt="2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5320" t="2137" r="1320" b="-2137"/>
          </a:stretch>
        </a:blipFill>
        <a:ln>
          <a:noFill/>
        </a:ln>
      </dgm:spPr>
    </dgm:pt>
    <dgm:pt modelId="{861C38A8-B127-4252-8CA3-59ABAD81D71E}" type="pres">
      <dgm:prSet presAssocID="{666F1301-07F7-4F1E-88B9-30CCDFF34C22}" presName="spaceRect" presStyleCnt="0"/>
      <dgm:spPr/>
    </dgm:pt>
    <dgm:pt modelId="{ADB98073-9A16-429B-B3E4-78C87520E3BD}" type="pres">
      <dgm:prSet presAssocID="{666F1301-07F7-4F1E-88B9-30CCDFF34C22}" presName="parTx" presStyleLbl="revTx" presStyleIdx="0" presStyleCnt="2" custScaleX="109861" custLinFactNeighborX="-2025">
        <dgm:presLayoutVars>
          <dgm:chMax val="0"/>
          <dgm:chPref val="0"/>
        </dgm:presLayoutVars>
      </dgm:prSet>
      <dgm:spPr/>
    </dgm:pt>
    <dgm:pt modelId="{F78E8686-C11F-4490-ABBA-00BB413EB720}" type="pres">
      <dgm:prSet presAssocID="{1CCA38C8-B866-440C-8B7A-A6514DD31A53}" presName="sibTrans" presStyleCnt="0"/>
      <dgm:spPr/>
    </dgm:pt>
    <dgm:pt modelId="{2DFD5C08-692C-49C6-BE0E-A3054AA47A5F}" type="pres">
      <dgm:prSet presAssocID="{CB88D0C4-6C39-4629-9DEF-57288A3EBE4C}" presName="compNode" presStyleCnt="0"/>
      <dgm:spPr/>
    </dgm:pt>
    <dgm:pt modelId="{92FAFA61-277F-4763-B110-7FC285F8CB15}" type="pres">
      <dgm:prSet presAssocID="{CB88D0C4-6C39-4629-9DEF-57288A3EBE4C}" presName="bgRect" presStyleLbl="bgShp" presStyleIdx="1" presStyleCnt="2"/>
      <dgm:spPr/>
    </dgm:pt>
    <dgm:pt modelId="{A3300A1D-434B-4C4E-8590-BFF398413919}" type="pres">
      <dgm:prSet presAssocID="{CB88D0C4-6C39-4629-9DEF-57288A3EBE4C}" presName="iconRect" presStyleLbl="node1" presStyleIdx="1" presStyleCnt="2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53B9166-120D-461F-B727-948D5CFC3A32}" type="pres">
      <dgm:prSet presAssocID="{CB88D0C4-6C39-4629-9DEF-57288A3EBE4C}" presName="spaceRect" presStyleCnt="0"/>
      <dgm:spPr/>
    </dgm:pt>
    <dgm:pt modelId="{B3C0F7C3-813F-464E-916E-F80DAAA07ACD}" type="pres">
      <dgm:prSet presAssocID="{CB88D0C4-6C39-4629-9DEF-57288A3EBE4C}" presName="parTx" presStyleLbl="revTx" presStyleIdx="1" presStyleCnt="2" custScaleX="102639" custLinFactNeighborX="-2025">
        <dgm:presLayoutVars>
          <dgm:chMax val="0"/>
          <dgm:chPref val="0"/>
        </dgm:presLayoutVars>
      </dgm:prSet>
      <dgm:spPr/>
    </dgm:pt>
  </dgm:ptLst>
  <dgm:cxnLst>
    <dgm:cxn modelId="{7B18691A-FAB3-4686-A97D-DF2644B3F9A6}" srcId="{1EC23686-56D6-4482-B4E3-3F9784E88994}" destId="{CB88D0C4-6C39-4629-9DEF-57288A3EBE4C}" srcOrd="1" destOrd="0" parTransId="{1A5BA4AE-234F-486F-B65A-ABB37EC6EDAF}" sibTransId="{7ADFA01E-1246-464F-8347-8DA3C53B199C}"/>
    <dgm:cxn modelId="{4479226A-C61F-4049-B907-024E5E3EA78B}" type="presOf" srcId="{666F1301-07F7-4F1E-88B9-30CCDFF34C22}" destId="{ADB98073-9A16-429B-B3E4-78C87520E3BD}" srcOrd="0" destOrd="0" presId="urn:microsoft.com/office/officeart/2018/2/layout/IconVerticalSolidList"/>
    <dgm:cxn modelId="{70BD86B9-A297-4D90-B59D-12F1AB3DD124}" srcId="{1EC23686-56D6-4482-B4E3-3F9784E88994}" destId="{666F1301-07F7-4F1E-88B9-30CCDFF34C22}" srcOrd="0" destOrd="0" parTransId="{48B1B5E3-336B-4618-B3E0-EEC37F417F42}" sibTransId="{1CCA38C8-B866-440C-8B7A-A6514DD31A53}"/>
    <dgm:cxn modelId="{F80C1DCD-4171-43A1-BE98-AA3DA896EAE8}" type="presOf" srcId="{1EC23686-56D6-4482-B4E3-3F9784E88994}" destId="{D23FCED1-BFD8-4C56-922F-0F0B6F0FCA06}" srcOrd="0" destOrd="0" presId="urn:microsoft.com/office/officeart/2018/2/layout/IconVerticalSolidList"/>
    <dgm:cxn modelId="{D7BC00F4-B4AA-46A8-87B7-B0FE9B9E4297}" type="presOf" srcId="{CB88D0C4-6C39-4629-9DEF-57288A3EBE4C}" destId="{B3C0F7C3-813F-464E-916E-F80DAAA07ACD}" srcOrd="0" destOrd="0" presId="urn:microsoft.com/office/officeart/2018/2/layout/IconVerticalSolidList"/>
    <dgm:cxn modelId="{95E5FEC7-D662-452A-B6EC-16ADABFF4015}" type="presParOf" srcId="{D23FCED1-BFD8-4C56-922F-0F0B6F0FCA06}" destId="{FC5F855A-CDF0-4982-B8FD-243F672B4215}" srcOrd="0" destOrd="0" presId="urn:microsoft.com/office/officeart/2018/2/layout/IconVerticalSolidList"/>
    <dgm:cxn modelId="{54E596A5-1F63-49F0-9E99-9735D9DDE905}" type="presParOf" srcId="{FC5F855A-CDF0-4982-B8FD-243F672B4215}" destId="{273CFA26-5783-472C-AEA4-7474BCE7ED76}" srcOrd="0" destOrd="0" presId="urn:microsoft.com/office/officeart/2018/2/layout/IconVerticalSolidList"/>
    <dgm:cxn modelId="{3241A8BB-E93C-4175-8287-71C744E948F3}" type="presParOf" srcId="{FC5F855A-CDF0-4982-B8FD-243F672B4215}" destId="{C4244F91-F78D-44B7-A3EF-985F7CA01A3E}" srcOrd="1" destOrd="0" presId="urn:microsoft.com/office/officeart/2018/2/layout/IconVerticalSolidList"/>
    <dgm:cxn modelId="{7D8EC974-C39B-465D-A1E3-96D56AF63AED}" type="presParOf" srcId="{FC5F855A-CDF0-4982-B8FD-243F672B4215}" destId="{861C38A8-B127-4252-8CA3-59ABAD81D71E}" srcOrd="2" destOrd="0" presId="urn:microsoft.com/office/officeart/2018/2/layout/IconVerticalSolidList"/>
    <dgm:cxn modelId="{15B9E0B8-258B-4980-A4F4-20D599DD4277}" type="presParOf" srcId="{FC5F855A-CDF0-4982-B8FD-243F672B4215}" destId="{ADB98073-9A16-429B-B3E4-78C87520E3BD}" srcOrd="3" destOrd="0" presId="urn:microsoft.com/office/officeart/2018/2/layout/IconVerticalSolidList"/>
    <dgm:cxn modelId="{25A74079-B3AB-4FD0-8EF6-EBE95A1CA61C}" type="presParOf" srcId="{D23FCED1-BFD8-4C56-922F-0F0B6F0FCA06}" destId="{F78E8686-C11F-4490-ABBA-00BB413EB720}" srcOrd="1" destOrd="0" presId="urn:microsoft.com/office/officeart/2018/2/layout/IconVerticalSolidList"/>
    <dgm:cxn modelId="{E1DF304D-F536-4501-927D-58D353F10F8F}" type="presParOf" srcId="{D23FCED1-BFD8-4C56-922F-0F0B6F0FCA06}" destId="{2DFD5C08-692C-49C6-BE0E-A3054AA47A5F}" srcOrd="2" destOrd="0" presId="urn:microsoft.com/office/officeart/2018/2/layout/IconVerticalSolidList"/>
    <dgm:cxn modelId="{18AF1221-4A68-48EA-8B1F-CA926B8B6E80}" type="presParOf" srcId="{2DFD5C08-692C-49C6-BE0E-A3054AA47A5F}" destId="{92FAFA61-277F-4763-B110-7FC285F8CB15}" srcOrd="0" destOrd="0" presId="urn:microsoft.com/office/officeart/2018/2/layout/IconVerticalSolidList"/>
    <dgm:cxn modelId="{B46C4946-B387-451F-903B-EDB14FC80241}" type="presParOf" srcId="{2DFD5C08-692C-49C6-BE0E-A3054AA47A5F}" destId="{A3300A1D-434B-4C4E-8590-BFF398413919}" srcOrd="1" destOrd="0" presId="urn:microsoft.com/office/officeart/2018/2/layout/IconVerticalSolidList"/>
    <dgm:cxn modelId="{1DB018A0-BAE9-4FF8-92AD-8FC1B74E1F6C}" type="presParOf" srcId="{2DFD5C08-692C-49C6-BE0E-A3054AA47A5F}" destId="{653B9166-120D-461F-B727-948D5CFC3A32}" srcOrd="2" destOrd="0" presId="urn:microsoft.com/office/officeart/2018/2/layout/IconVerticalSolidList"/>
    <dgm:cxn modelId="{3C529D2F-2FF5-4C2F-9610-231C16E306F6}" type="presParOf" srcId="{2DFD5C08-692C-49C6-BE0E-A3054AA47A5F}" destId="{B3C0F7C3-813F-464E-916E-F80DAAA07A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CFA26-5783-472C-AEA4-7474BCE7ED76}">
      <dsp:nvSpPr>
        <dsp:cNvPr id="0" name=""/>
        <dsp:cNvSpPr/>
      </dsp:nvSpPr>
      <dsp:spPr>
        <a:xfrm>
          <a:off x="-32633" y="716280"/>
          <a:ext cx="5278489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44F91-F78D-44B7-A3EF-985F7CA01A3E}">
      <dsp:nvSpPr>
        <dsp:cNvPr id="0" name=""/>
        <dsp:cNvSpPr/>
      </dsp:nvSpPr>
      <dsp:spPr>
        <a:xfrm>
          <a:off x="337443" y="1054248"/>
          <a:ext cx="786667" cy="785132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4001" t="-1068" r="1" b="1068"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98073-9A16-429B-B3E4-78C87520E3BD}">
      <dsp:nvSpPr>
        <dsp:cNvPr id="0" name=""/>
        <dsp:cNvSpPr/>
      </dsp:nvSpPr>
      <dsp:spPr>
        <a:xfrm>
          <a:off x="1474195" y="716280"/>
          <a:ext cx="3763554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Абдиров Қайсар Берікұлы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Музыка жетекшісі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474195" y="716280"/>
        <a:ext cx="3763554" cy="1428908"/>
      </dsp:txXfrm>
    </dsp:sp>
    <dsp:sp modelId="{92FAFA61-277F-4763-B110-7FC285F8CB15}">
      <dsp:nvSpPr>
        <dsp:cNvPr id="0" name=""/>
        <dsp:cNvSpPr/>
      </dsp:nvSpPr>
      <dsp:spPr>
        <a:xfrm>
          <a:off x="-32633" y="2491590"/>
          <a:ext cx="5278489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00A1D-434B-4C4E-8590-BFF398413919}">
      <dsp:nvSpPr>
        <dsp:cNvPr id="0" name=""/>
        <dsp:cNvSpPr/>
      </dsp:nvSpPr>
      <dsp:spPr>
        <a:xfrm>
          <a:off x="399189" y="2812780"/>
          <a:ext cx="786667" cy="785132"/>
        </a:xfrm>
        <a:prstGeom prst="rect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0F7C3-813F-464E-916E-F80DAAA07ACD}">
      <dsp:nvSpPr>
        <dsp:cNvPr id="0" name=""/>
        <dsp:cNvSpPr/>
      </dsp:nvSpPr>
      <dsp:spPr>
        <a:xfrm>
          <a:off x="1544306" y="2491590"/>
          <a:ext cx="3623331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Әуен</a:t>
          </a:r>
          <a:r>
            <a:rPr lang="ru-RU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терапиясының</a:t>
          </a:r>
          <a:r>
            <a:rPr lang="ru-RU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сиқырлы</a:t>
          </a:r>
          <a:r>
            <a:rPr lang="ru-RU" sz="2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әлемі</a:t>
          </a:r>
          <a:endParaRPr lang="ru-RU" sz="2400" b="0" kern="1200" noProof="0" dirty="0">
            <a:solidFill>
              <a:schemeClr val="tx1"/>
            </a:solidFill>
          </a:endParaRPr>
        </a:p>
      </dsp:txBody>
      <dsp:txXfrm>
        <a:off x="1544306" y="2491590"/>
        <a:ext cx="3623331" cy="14289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CFA26-5783-472C-AEA4-7474BCE7ED76}">
      <dsp:nvSpPr>
        <dsp:cNvPr id="0" name=""/>
        <dsp:cNvSpPr/>
      </dsp:nvSpPr>
      <dsp:spPr>
        <a:xfrm>
          <a:off x="-36653" y="716280"/>
          <a:ext cx="5693984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44F91-F78D-44B7-A3EF-985F7CA01A3E}">
      <dsp:nvSpPr>
        <dsp:cNvPr id="0" name=""/>
        <dsp:cNvSpPr/>
      </dsp:nvSpPr>
      <dsp:spPr>
        <a:xfrm>
          <a:off x="395169" y="1037470"/>
          <a:ext cx="786667" cy="785132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5320" t="2137" r="1320" b="-2137"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98073-9A16-429B-B3E4-78C87520E3BD}">
      <dsp:nvSpPr>
        <dsp:cNvPr id="0" name=""/>
        <dsp:cNvSpPr/>
      </dsp:nvSpPr>
      <dsp:spPr>
        <a:xfrm>
          <a:off x="1453721" y="716280"/>
          <a:ext cx="4195129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Смағұл Аяжан Мұратбекқызы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Тәрбиеші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453721" y="716280"/>
        <a:ext cx="4195129" cy="1428908"/>
      </dsp:txXfrm>
    </dsp:sp>
    <dsp:sp modelId="{92FAFA61-277F-4763-B110-7FC285F8CB15}">
      <dsp:nvSpPr>
        <dsp:cNvPr id="0" name=""/>
        <dsp:cNvSpPr/>
      </dsp:nvSpPr>
      <dsp:spPr>
        <a:xfrm>
          <a:off x="-36653" y="2491590"/>
          <a:ext cx="5693984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00A1D-434B-4C4E-8590-BFF398413919}">
      <dsp:nvSpPr>
        <dsp:cNvPr id="0" name=""/>
        <dsp:cNvSpPr/>
      </dsp:nvSpPr>
      <dsp:spPr>
        <a:xfrm>
          <a:off x="395169" y="2812780"/>
          <a:ext cx="786667" cy="785132"/>
        </a:xfrm>
        <a:prstGeom prst="rect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0F7C3-813F-464E-916E-F80DAAA07ACD}">
      <dsp:nvSpPr>
        <dsp:cNvPr id="0" name=""/>
        <dsp:cNvSpPr/>
      </dsp:nvSpPr>
      <dsp:spPr>
        <a:xfrm>
          <a:off x="1531873" y="2491590"/>
          <a:ext cx="4038826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Ұлттық нақыштағы сергіту</a:t>
          </a:r>
          <a:r>
            <a:rPr lang="kk-KZ" sz="2000" b="0" kern="1200" baseline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жаттығулары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«Ырғақты қимыл-қозғалыс»</a:t>
          </a:r>
          <a:endParaRPr lang="ru-RU" sz="2000" b="0" kern="1200" noProof="0" dirty="0">
            <a:solidFill>
              <a:schemeClr val="tx1"/>
            </a:solidFill>
          </a:endParaRPr>
        </a:p>
      </dsp:txBody>
      <dsp:txXfrm>
        <a:off x="1531873" y="2491590"/>
        <a:ext cx="4038826" cy="1428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CFA26-5783-472C-AEA4-7474BCE7ED76}">
      <dsp:nvSpPr>
        <dsp:cNvPr id="0" name=""/>
        <dsp:cNvSpPr/>
      </dsp:nvSpPr>
      <dsp:spPr>
        <a:xfrm>
          <a:off x="-97144" y="716280"/>
          <a:ext cx="5693984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44F91-F78D-44B7-A3EF-985F7CA01A3E}">
      <dsp:nvSpPr>
        <dsp:cNvPr id="0" name=""/>
        <dsp:cNvSpPr/>
      </dsp:nvSpPr>
      <dsp:spPr>
        <a:xfrm>
          <a:off x="334677" y="1037470"/>
          <a:ext cx="786667" cy="785132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5320" t="2137" r="1320" b="-2137"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98073-9A16-429B-B3E4-78C87520E3BD}">
      <dsp:nvSpPr>
        <dsp:cNvPr id="0" name=""/>
        <dsp:cNvSpPr/>
      </dsp:nvSpPr>
      <dsp:spPr>
        <a:xfrm>
          <a:off x="1272247" y="716280"/>
          <a:ext cx="4437095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Жакаева Венера Ыстыбайқызы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noProof="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Тәрбиеші</a:t>
          </a:r>
          <a:endParaRPr lang="ru-RU" sz="2400" kern="1200" noProof="0" dirty="0">
            <a:solidFill>
              <a:prstClr val="white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272247" y="716280"/>
        <a:ext cx="4437095" cy="1428908"/>
      </dsp:txXfrm>
    </dsp:sp>
    <dsp:sp modelId="{92FAFA61-277F-4763-B110-7FC285F8CB15}">
      <dsp:nvSpPr>
        <dsp:cNvPr id="0" name=""/>
        <dsp:cNvSpPr/>
      </dsp:nvSpPr>
      <dsp:spPr>
        <a:xfrm>
          <a:off x="-97144" y="2491590"/>
          <a:ext cx="5693984" cy="14275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00A1D-434B-4C4E-8590-BFF398413919}">
      <dsp:nvSpPr>
        <dsp:cNvPr id="0" name=""/>
        <dsp:cNvSpPr/>
      </dsp:nvSpPr>
      <dsp:spPr>
        <a:xfrm>
          <a:off x="334677" y="2812780"/>
          <a:ext cx="786667" cy="785132"/>
        </a:xfrm>
        <a:prstGeom prst="rect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0F7C3-813F-464E-916E-F80DAAA07ACD}">
      <dsp:nvSpPr>
        <dsp:cNvPr id="0" name=""/>
        <dsp:cNvSpPr/>
      </dsp:nvSpPr>
      <dsp:spPr>
        <a:xfrm>
          <a:off x="1418089" y="2491590"/>
          <a:ext cx="4145411" cy="1428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226" tIns="151226" rIns="151226" bIns="151226" numCol="1" spcCol="1270" rtlCol="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Этнолаборатория-</a:t>
          </a:r>
          <a:r>
            <a:rPr lang="kk-KZ" sz="2000" b="0" kern="1200" baseline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2000" b="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авторлық инновация</a:t>
          </a:r>
          <a:endParaRPr lang="ru-RU" sz="2000" b="0" kern="1200" noProof="0" dirty="0">
            <a:solidFill>
              <a:schemeClr val="tx1"/>
            </a:solidFill>
          </a:endParaRPr>
        </a:p>
      </dsp:txBody>
      <dsp:txXfrm>
        <a:off x="1418089" y="2491590"/>
        <a:ext cx="4145411" cy="1428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87732BA-FD79-4293-9166-CE92219A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CC72961-AE7A-4CA3-B36C-A7658E84B1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62589-9C77-43C9-B8E3-1F984BB96071}" type="datetime1">
              <a:rPr lang="ru-RU" smtClean="0"/>
              <a:t>22.04.2021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D77C49-2DC1-48E9-8724-A5E73F5E56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BD5F79-A572-4927-9862-1AE0DC47C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5ED9C-3110-43B1-8E9C-7B5F6033C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412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43DBD-EC87-4246-96B7-D3976C972DD6}" type="datetime1">
              <a:rPr lang="ru-RU" smtClean="0"/>
              <a:pPr/>
              <a:t>22.04.2021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E135A-D861-4CA7-AB47-58660F986342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715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E135A-D861-4CA7-AB47-58660F98634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E135A-D861-4CA7-AB47-58660F98634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E135A-D861-4CA7-AB47-58660F98634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905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E135A-D861-4CA7-AB47-58660F98634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1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rtlCol="0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7D3DEF-1C25-4F01-AC93-ADFEC30ACB09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 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 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 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 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7" name="Рисунок 2"/>
          <p:cNvSpPr>
            <a:spLocks noGrp="1" noChangeAspect="1"/>
          </p:cNvSpPr>
          <p:nvPr>
            <p:ph type="pic" idx="13" hasCustomPrompt="1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16" name="Текст 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rtlCol="0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27165-00A0-40B8-B7C7-4F7B22E3F4CD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rtlCol="0" anchor="ctr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8F18C-3430-4E19-B73A-80EC8D47C117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0" name="Текст 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DAB31A-A78E-4737-8C28-5A28904F5ECA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4" name="Надпись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5" name="Надпись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ru-RU" sz="8000" noProof="0">
                <a:solidFill>
                  <a:schemeClr val="tx1"/>
                </a:solidFill>
                <a:effectLst/>
              </a:rPr>
              <a:t>»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rtlCol="0" anchor="b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578594-5876-424E-8C24-33A7CACB8897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0" name="Текст 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6B8C76-E49D-4149-97A3-F6B41A518336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1" name="Надпись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 noProof="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2" name="Надпись 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ru-RU" sz="8000" noProof="0">
                <a:solidFill>
                  <a:schemeClr val="tx1"/>
                </a:solidFill>
                <a:effectLst/>
              </a:rPr>
              <a:t>»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ru-RU" noProof="0"/>
              <a:t>Образец заголовка</a:t>
            </a:r>
          </a:p>
        </p:txBody>
      </p:sp>
      <p:sp>
        <p:nvSpPr>
          <p:cNvPr id="10" name="Текст 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F24CC4-47F8-407A-8F27-C7B988749C9B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211429-F012-4D04-A8BE-EFFF783DD1DE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rtlCol="0" anchor="t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1B82CB-C98A-4164-BB76-142385A1F633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766CDE-F428-428C-9EB4-219B0A061A50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rtlCol="0" anchor="b">
            <a:normAutofit/>
          </a:bodyPr>
          <a:lstStyle>
            <a:lvl1pPr algn="l">
              <a:defRPr sz="3600" b="0" cap="all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078A1C-C315-47C2-92D9-AA670EF1F0EF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8567DE-B30C-4D31-B422-2D88B7B4D5A7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2B7879-91BA-4412-BA42-9A56B6976849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1E44A3-9D7A-433D-B983-552F873849A2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A41C06-477C-4C70-8A18-DDB8ACA0B624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7465B7-B128-42AB-855A-09921B329926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4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934BAB-1110-4A6E-9F4C-2592B85CEFCB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 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 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4430EE06-7E41-4C20-BC06-52483DA8DA5C}" type="datetime1">
              <a:rPr lang="ru-RU" noProof="0" smtClean="0"/>
              <a:t>22.04.2021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Прямоугольник 65">
            <a:extLst>
              <a:ext uri="{FF2B5EF4-FFF2-40B4-BE49-F238E27FC236}">
                <a16:creationId xmlns:a16="http://schemas.microsoft.com/office/drawing/2014/main" id="{C5BDD1EA-D8C1-45AF-9F0A-14A2A137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BA91D-915C-49E9-BA6D-FB9B677AC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3776" y="1705530"/>
            <a:ext cx="4867811" cy="2381861"/>
          </a:xfrm>
        </p:spPr>
        <p:txBody>
          <a:bodyPr rtlCol="0">
            <a:noAutofit/>
          </a:bodyPr>
          <a:lstStyle/>
          <a:p>
            <a:pPr algn="ctr">
              <a:spcAft>
                <a:spcPct val="0"/>
              </a:spcAft>
              <a:defRPr/>
            </a:pPr>
            <a:r>
              <a:rPr lang="kk-KZ" altLang="ru-RU" sz="2800" b="1" dirty="0">
                <a:latin typeface="Times New Roman" pitchFamily="18" charset="0"/>
                <a:cs typeface="Times New Roman" pitchFamily="18" charset="0"/>
              </a:rPr>
              <a:t>«РУХАНИ ЖАҢҒЫРУ» - БАЛАНЫҢ ЗИЯТКЕРЛІГІН  ДАМЫТУ НЕГІЗІ»</a:t>
            </a:r>
            <a:br>
              <a:rPr lang="kk-KZ" altLang="ru-RU" sz="2800" b="1" dirty="0">
                <a:latin typeface="Times New Roman" pitchFamily="18" charset="0"/>
                <a:cs typeface="Times New Roman" pitchFamily="18" charset="0"/>
              </a:rPr>
            </a:br>
            <a:endParaRPr lang="kk-KZ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с двумя усеченными противолежащими углами 6">
            <a:extLst>
              <a:ext uri="{FF2B5EF4-FFF2-40B4-BE49-F238E27FC236}">
                <a16:creationId xmlns:a16="http://schemas.microsoft.com/office/drawing/2014/main" id="{14354E08-0068-48D7-A8AD-84C7B1CF5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575496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grpSp>
        <p:nvGrpSpPr>
          <p:cNvPr id="70" name="Группа 69">
            <a:extLst>
              <a:ext uri="{FF2B5EF4-FFF2-40B4-BE49-F238E27FC236}">
                <a16:creationId xmlns:a16="http://schemas.microsoft.com/office/drawing/2014/main" id="{A779F34F-2960-4B81-BA08-445B6F6A0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1" name="Прямая соединительная линия 70">
              <a:extLst>
                <a:ext uri="{FF2B5EF4-FFF2-40B4-BE49-F238E27FC236}">
                  <a16:creationId xmlns:a16="http://schemas.microsoft.com/office/drawing/2014/main" id="{10A57ACC-416F-4A5D-B7F7-DDA9886A3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>
              <a:extLst>
                <a:ext uri="{FF2B5EF4-FFF2-40B4-BE49-F238E27FC236}">
                  <a16:creationId xmlns:a16="http://schemas.microsoft.com/office/drawing/2014/main" id="{26522B4F-50C4-4FCE-8AE2-3789D63E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>
              <a:extLst>
                <a:ext uri="{FF2B5EF4-FFF2-40B4-BE49-F238E27FC236}">
                  <a16:creationId xmlns:a16="http://schemas.microsoft.com/office/drawing/2014/main" id="{2C3978FC-B5D1-42BE-B086-BC2A733D5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>
              <a:extLst>
                <a:ext uri="{FF2B5EF4-FFF2-40B4-BE49-F238E27FC236}">
                  <a16:creationId xmlns:a16="http://schemas.microsoft.com/office/drawing/2014/main" id="{ACED99F1-340D-4970-8E66-3B28E927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>
              <a:extLst>
                <a:ext uri="{FF2B5EF4-FFF2-40B4-BE49-F238E27FC236}">
                  <a16:creationId xmlns:a16="http://schemas.microsoft.com/office/drawing/2014/main" id="{50A54E39-63C0-4847-A766-C6B74FEB4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ECE5431-5A6B-4C5D-9AEC-E93F398812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77" t="1959" r="19884" b="33701"/>
          <a:stretch/>
        </p:blipFill>
        <p:spPr>
          <a:xfrm>
            <a:off x="2032449" y="3061618"/>
            <a:ext cx="3705622" cy="2382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F846DE7-A590-4160-9E2F-34C4801A90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85" y="1038726"/>
            <a:ext cx="2498513" cy="1846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BA1B3FD-5109-4E8C-A91E-4DF807415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3611" y="1106650"/>
            <a:ext cx="2177073" cy="1778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8081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Click="0" advTm="1000">
        <p:wipe/>
      </p:transition>
    </mc:Choice>
    <mc:Fallback>
      <p:transition spd="slow" advClick="0" advTm="1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 23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 28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Объект 8" descr="Набор значков">
            <a:extLst>
              <a:ext uri="{FF2B5EF4-FFF2-40B4-BE49-F238E27FC236}">
                <a16:creationId xmlns:a16="http://schemas.microsoft.com/office/drawing/2014/main" id="{8EDEA472-192B-4242-9F8A-CF2C98BFB3C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8927309"/>
              </p:ext>
            </p:extLst>
          </p:nvPr>
        </p:nvGraphicFramePr>
        <p:xfrm>
          <a:off x="5857656" y="812690"/>
          <a:ext cx="5278489" cy="463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Объект 6">
            <a:extLst>
              <a:ext uri="{FF2B5EF4-FFF2-40B4-BE49-F238E27FC236}">
                <a16:creationId xmlns:a16="http://schemas.microsoft.com/office/drawing/2014/main" id="{868DBBCE-6316-484D-AD9C-8F3C6D7511E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8"/>
          <a:srcRect t="4580"/>
          <a:stretch/>
        </p:blipFill>
        <p:spPr>
          <a:xfrm>
            <a:off x="1196491" y="966677"/>
            <a:ext cx="3149006" cy="4636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70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">
        <p:wipe/>
      </p:transition>
    </mc:Choice>
    <mc:Fallback>
      <p:transition spd="slow" advClick="0" advTm="1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 8" descr="Набор значков">
            <a:extLst>
              <a:ext uri="{FF2B5EF4-FFF2-40B4-BE49-F238E27FC236}">
                <a16:creationId xmlns:a16="http://schemas.microsoft.com/office/drawing/2014/main" id="{8EDEA472-192B-4242-9F8A-CF2C98BFB3C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6659625"/>
              </p:ext>
            </p:extLst>
          </p:nvPr>
        </p:nvGraphicFramePr>
        <p:xfrm>
          <a:off x="5438206" y="863024"/>
          <a:ext cx="5693984" cy="463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Объект 4">
            <a:extLst>
              <a:ext uri="{FF2B5EF4-FFF2-40B4-BE49-F238E27FC236}">
                <a16:creationId xmlns:a16="http://schemas.microsoft.com/office/drawing/2014/main" id="{67B604EA-531F-44D7-8F69-6AA8D86B60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8"/>
          <a:srcRect l="7103" t="4031" r="7432"/>
          <a:stretch/>
        </p:blipFill>
        <p:spPr>
          <a:xfrm>
            <a:off x="1375794" y="1283516"/>
            <a:ext cx="2827091" cy="4132236"/>
          </a:xfrm>
        </p:spPr>
      </p:pic>
    </p:spTree>
    <p:extLst>
      <p:ext uri="{BB962C8B-B14F-4D97-AF65-F5344CB8AC3E}">
        <p14:creationId xmlns:p14="http://schemas.microsoft.com/office/powerpoint/2010/main" val="3967783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">
        <p:wipe/>
      </p:transition>
    </mc:Choice>
    <mc:Fallback>
      <p:transition spd="slow" advClick="0" advTm="1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 8" descr="Набор значков">
            <a:extLst>
              <a:ext uri="{FF2B5EF4-FFF2-40B4-BE49-F238E27FC236}">
                <a16:creationId xmlns:a16="http://schemas.microsoft.com/office/drawing/2014/main" id="{8EDEA472-192B-4242-9F8A-CF2C98BFB3C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5134663"/>
              </p:ext>
            </p:extLst>
          </p:nvPr>
        </p:nvGraphicFramePr>
        <p:xfrm>
          <a:off x="5438206" y="863024"/>
          <a:ext cx="5693984" cy="463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Объект 5">
            <a:extLst>
              <a:ext uri="{FF2B5EF4-FFF2-40B4-BE49-F238E27FC236}">
                <a16:creationId xmlns:a16="http://schemas.microsoft.com/office/drawing/2014/main" id="{62506169-6FC0-4A8F-882E-305A1F96B6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8"/>
          <a:srcRect l="3327" t="4776" r="5277"/>
          <a:stretch/>
        </p:blipFill>
        <p:spPr>
          <a:xfrm>
            <a:off x="1166071" y="1350627"/>
            <a:ext cx="2810312" cy="4055501"/>
          </a:xfrm>
        </p:spPr>
      </p:pic>
    </p:spTree>
    <p:extLst>
      <p:ext uri="{BB962C8B-B14F-4D97-AF65-F5344CB8AC3E}">
        <p14:creationId xmlns:p14="http://schemas.microsoft.com/office/powerpoint/2010/main" val="368831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">
        <p:wipe/>
      </p:transition>
    </mc:Choice>
    <mc:Fallback>
      <p:transition spd="slow" advClick="0" advTm="1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theme/theme1.xml><?xml version="1.0" encoding="utf-8"?>
<a:theme xmlns:a="http://schemas.openxmlformats.org/drawingml/2006/main" name="Срез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E76448-B9B5-444F-ABF0-3E2949E5B92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CC082E-8DE3-449F-B604-FF5FA628FB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A93B6D-1597-4D86-B6EB-52CA39D98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«Изучение среза»</Template>
  <TotalTime>62</TotalTime>
  <Words>43</Words>
  <Application>Microsoft Office PowerPoint</Application>
  <PresentationFormat>Широкоэкранный</PresentationFormat>
  <Paragraphs>15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Times New Roman</vt:lpstr>
      <vt:lpstr>Wingdings 3</vt:lpstr>
      <vt:lpstr>Срез</vt:lpstr>
      <vt:lpstr>«РУХАНИ ЖАҢҒЫРУ» - БАЛАНЫҢ ЗИЯТКЕРЛІГІН  ДАМЫТУ НЕГІЗІ»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«РУХАНИ ЖАҢҒЫРУ» - БАЛАНЫҢ ЗИЯТКЕРЛІГІН  ДАМЫТУ НЕГІЗІ»</dc:title>
  <dc:creator>Tukbaeva</dc:creator>
  <cp:lastModifiedBy>Tukbaeva</cp:lastModifiedBy>
  <cp:revision>7</cp:revision>
  <dcterms:created xsi:type="dcterms:W3CDTF">2021-04-22T05:20:54Z</dcterms:created>
  <dcterms:modified xsi:type="dcterms:W3CDTF">2021-04-22T08:48:45Z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